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8" r:id="rId3"/>
    <p:sldId id="265" r:id="rId4"/>
    <p:sldId id="259" r:id="rId5"/>
    <p:sldId id="264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0259-7331-4ECF-BE8F-E8359D9B76DC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536DE-0250-45BA-88C2-DDF302E25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77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B6601D-B191-43C1-A4F2-1E672110301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63488"/>
            <a:ext cx="9144000" cy="6857999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5400" b="1" i="1" dirty="0" smtClean="0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 Antiqua" pitchFamily="18" charset="0"/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latin typeface="Book Antiqua" pitchFamily="18" charset="0"/>
              </a:rPr>
              <a:t>«Зависит ли будущее от меня?»</a:t>
            </a:r>
            <a:endParaRPr lang="ru-RU" sz="5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3-tub-ru.yandex.net/i?id=104116103-5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891480"/>
            <a:ext cx="39290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9144000" cy="228601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«Жить надо настоящим,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А работать на будущее»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http://im7-tub-ru.yandex.net/i?id=484524669-5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Экспресс-опрос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«Зависит ли будущее от меня?»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А) зависит.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Б) зависит, но…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В) не зависит, но…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Г) не зависит.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786058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7-tub-ru.yandex.net/i?id=217830865-28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71563"/>
            <a:ext cx="4643438" cy="4911725"/>
          </a:xfrm>
        </p:spPr>
        <p:txBody>
          <a:bodyPr/>
          <a:lstStyle/>
          <a:p>
            <a:pPr>
              <a:buNone/>
              <a:defRPr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вы не думаете о будущем, 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то его у вас  не будет.   </a:t>
            </a:r>
          </a:p>
          <a:p>
            <a:pPr>
              <a:buNone/>
              <a:defRPr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Джон Голсуорси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1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5214938" y="5715000"/>
            <a:ext cx="4023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Джон Голсуорси (1867-1933),</a:t>
            </a:r>
          </a:p>
          <a:p>
            <a:r>
              <a:rPr lang="ru-RU" sz="2400" b="1" dirty="0"/>
              <a:t>английский писатель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571744"/>
          </a:xfrm>
          <a:solidFill>
            <a:srgbClr val="336699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5-tub-ru.yandex.net/i?id=118994100-2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846158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57298"/>
            <a:ext cx="9143999" cy="47149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5719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етр и Феврони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семьи</Template>
  <TotalTime>101</TotalTime>
  <Words>55</Words>
  <Application>Microsoft Office PowerPoint</Application>
  <PresentationFormat>Экран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Петр и Феврония</vt:lpstr>
      <vt:lpstr>  «Зависит ли будущее от меня?»</vt:lpstr>
      <vt:lpstr> «Жить надо настоящим, А работать на будущее» </vt:lpstr>
      <vt:lpstr>Экспресс-опрос  «Зависит ли будущее от меня?»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«Зависит ли будущее от меня?»</dc:title>
  <cp:lastModifiedBy>Lenovo</cp:lastModifiedBy>
  <cp:revision>13</cp:revision>
  <dcterms:modified xsi:type="dcterms:W3CDTF">2014-01-19T10:09:00Z</dcterms:modified>
</cp:coreProperties>
</file>